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8" r:id="rId4"/>
    <p:sldId id="280" r:id="rId5"/>
    <p:sldId id="279" r:id="rId6"/>
    <p:sldId id="281" r:id="rId7"/>
    <p:sldId id="287" r:id="rId8"/>
    <p:sldId id="282" r:id="rId9"/>
    <p:sldId id="283" r:id="rId10"/>
    <p:sldId id="284" r:id="rId11"/>
    <p:sldId id="286" r:id="rId12"/>
    <p:sldId id="266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5" autoAdjust="0"/>
    <p:restoredTop sz="94660"/>
  </p:normalViewPr>
  <p:slideViewPr>
    <p:cSldViewPr>
      <p:cViewPr varScale="1">
        <p:scale>
          <a:sx n="81" d="100"/>
          <a:sy n="81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4C035-CFEC-491D-BDED-A7A91ED986A2}" type="datetimeFigureOut">
              <a:rPr lang="pl-PL" smtClean="0"/>
              <a:pPr/>
              <a:t>11-02-19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99354-37FC-4966-81B7-2E582531AD8C}" type="slidenum">
              <a:rPr lang="pl-PL" smtClean="0"/>
              <a:pPr/>
              <a:t>‹nr›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357694"/>
            <a:ext cx="50927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14290"/>
            <a:ext cx="474345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pole tekstowe 5"/>
          <p:cNvSpPr txBox="1"/>
          <p:nvPr/>
        </p:nvSpPr>
        <p:spPr>
          <a:xfrm>
            <a:off x="5143504" y="2071678"/>
            <a:ext cx="1988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 smtClean="0">
                <a:solidFill>
                  <a:schemeClr val="bg1">
                    <a:lumMod val="65000"/>
                  </a:schemeClr>
                </a:solidFill>
                <a:latin typeface="Myriad Pro" pitchFamily="34" charset="0"/>
              </a:rPr>
              <a:t>CREATIVES STUDENTS</a:t>
            </a:r>
            <a:endParaRPr lang="pl-PL" sz="1400" b="1" dirty="0">
              <a:solidFill>
                <a:schemeClr val="bg1">
                  <a:lumMod val="65000"/>
                </a:schemeClr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PRZESTRZEŃ MIEJSKA</a:t>
            </a:r>
          </a:p>
          <a:p>
            <a:r>
              <a:rPr lang="pl-PL" sz="2000" b="1" dirty="0" smtClean="0">
                <a:latin typeface="Trebuchet MS" pitchFamily="34" charset="0"/>
              </a:rPr>
              <a:t>ELEMENT WOLNOSTOJĄCY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35729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8195" name="Picture 3" descr="C:\Users\Piotr\Desktop\preyentacja\przystane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285859"/>
            <a:ext cx="6715172" cy="5157251"/>
          </a:xfrm>
          <a:prstGeom prst="rect">
            <a:avLst/>
          </a:prstGeom>
          <a:noFill/>
        </p:spPr>
      </p:pic>
      <p:sp>
        <p:nvSpPr>
          <p:cNvPr id="8" name="Prostokąt 7"/>
          <p:cNvSpPr/>
          <p:nvPr/>
        </p:nvSpPr>
        <p:spPr>
          <a:xfrm>
            <a:off x="4000496" y="1071546"/>
            <a:ext cx="4071966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143372" y="1228539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Uchwyt smyczy reaguje na pociągnięcie,</a:t>
            </a:r>
          </a:p>
          <a:p>
            <a:r>
              <a:rPr lang="pl-PL" dirty="0" smtClean="0"/>
              <a:t>odtworzeniem różnych nagrań dźwiękowych np. „złap mnie” … </a:t>
            </a:r>
          </a:p>
          <a:p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500826" y="6429396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przystanek_pl.jpg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2" descr="C:\Users\Piotr\Desktop\preyentacja\byrylo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42011">
            <a:off x="6830184" y="4618590"/>
            <a:ext cx="2018141" cy="1871662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PRZESTRZEŃ MIEJSKA</a:t>
            </a:r>
          </a:p>
          <a:p>
            <a:r>
              <a:rPr lang="pl-PL" sz="2000" b="1" dirty="0" smtClean="0">
                <a:latin typeface="Trebuchet MS" pitchFamily="34" charset="0"/>
              </a:rPr>
              <a:t>TYGODNIOWY EVENT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500174"/>
            <a:ext cx="75009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Przed biurowcami, oraz uczelniami stoją postaci - maskotki kampanii i  rozdają ludziom ulotki z informacją jak wziąć udział w </a:t>
            </a:r>
            <a:r>
              <a:rPr lang="pl-PL" dirty="0" err="1" smtClean="0"/>
              <a:t>evencie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Event</a:t>
            </a:r>
            <a:r>
              <a:rPr lang="pl-PL" dirty="0" smtClean="0"/>
              <a:t> jest tygodniową akcją propagująca mentalny reset przez bieganie i zachęcające do codziennych krótkich biegów w ciągu pracy umysłowej.</a:t>
            </a:r>
          </a:p>
          <a:p>
            <a:endParaRPr lang="pl-PL" dirty="0"/>
          </a:p>
          <a:p>
            <a:r>
              <a:rPr lang="pl-PL" dirty="0" smtClean="0"/>
              <a:t>Zasady zabawy:</a:t>
            </a:r>
          </a:p>
          <a:p>
            <a:endParaRPr lang="pl-PL" dirty="0"/>
          </a:p>
          <a:p>
            <a:r>
              <a:rPr lang="pl-PL" dirty="0" smtClean="0"/>
              <a:t>Z otrzymaną ulotką biegniemy do oddalonej o pewien dystans drugiej maskotki, która daje nam żeton, z którym wracamy do naszej firmy i oddajemy go pierwszej maskotce. Zwracając żeton w miarę krótkim czasie otrzymujemy bon - w innym kolorze każdego dnia.</a:t>
            </a:r>
          </a:p>
          <a:p>
            <a:r>
              <a:rPr lang="pl-PL" dirty="0" smtClean="0"/>
              <a:t>Po uzbieraniu kompletu bonów wymieniamy je na gadżety takie jak koszulki </a:t>
            </a:r>
            <a:r>
              <a:rPr lang="pl-PL" dirty="0" err="1" smtClean="0"/>
              <a:t>termoaktywne</a:t>
            </a:r>
            <a:r>
              <a:rPr lang="pl-PL" dirty="0" smtClean="0"/>
              <a:t>, breloczki, lub inne gadżety.</a:t>
            </a:r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000760" y="5643578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DZIĘKUJEMY ZA UWAGĘ.</a:t>
            </a:r>
            <a:r>
              <a:rPr lang="pl-PL" b="1" dirty="0" smtClean="0"/>
              <a:t>END</a:t>
            </a:r>
            <a:endParaRPr lang="pl-PL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KAMPANIA</a:t>
            </a:r>
          </a:p>
          <a:p>
            <a:r>
              <a:rPr lang="pl-PL" sz="2000" b="1" dirty="0" smtClean="0">
                <a:latin typeface="Trebuchet MS" pitchFamily="34" charset="0"/>
              </a:rPr>
              <a:t>ODŚWIEŻ BANIE PRZEZ BIEGANIE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571612"/>
            <a:ext cx="750099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Celem naszej kampanii jest nakłonienie młodych ludzi do aktywnego sposobu oczyszczania myśli poprzez bieg, co powoduje wzrost wydajności pracy, oraz zwiększenie sił witalnych. Wysiłek fizyczny jako zdrowszy sposób zastępujący kawę i napoje energetyczne.</a:t>
            </a:r>
          </a:p>
          <a:p>
            <a:endParaRPr lang="pl-PL" dirty="0" smtClean="0"/>
          </a:p>
          <a:p>
            <a:r>
              <a:rPr lang="pl-PL" dirty="0" smtClean="0"/>
              <a:t>Kampania jest skierowana do młodych ambitnych ludzi, studentów, oraz świeżych pracowników,  którzy dążą do sukcesów, poprzez ciężką pracę umysłową.</a:t>
            </a:r>
          </a:p>
          <a:p>
            <a:endParaRPr lang="pl-PL" dirty="0" smtClean="0"/>
          </a:p>
          <a:p>
            <a:r>
              <a:rPr lang="pl-PL" dirty="0" smtClean="0"/>
              <a:t>Maskotką naszej kampanii jest „Bania”- symbolizujący Twój mózg, który ma już dość niewolniczej pracy i wyciąga Cię na spacer. </a:t>
            </a:r>
          </a:p>
          <a:p>
            <a:endParaRPr lang="pl-PL" dirty="0" smtClean="0"/>
          </a:p>
          <a:p>
            <a:r>
              <a:rPr lang="pl-PL" dirty="0" smtClean="0"/>
              <a:t>Korzystamy ze środków :</a:t>
            </a:r>
          </a:p>
          <a:p>
            <a:r>
              <a:rPr lang="pl-PL" dirty="0" err="1" smtClean="0"/>
              <a:t>Baner</a:t>
            </a:r>
            <a:r>
              <a:rPr lang="pl-PL" dirty="0" smtClean="0"/>
              <a:t> internetowy, strona </a:t>
            </a:r>
            <a:r>
              <a:rPr lang="pl-PL" dirty="0" err="1" smtClean="0"/>
              <a:t>www</a:t>
            </a:r>
            <a:r>
              <a:rPr lang="pl-PL" dirty="0" smtClean="0"/>
              <a:t>, portal </a:t>
            </a:r>
            <a:r>
              <a:rPr lang="pl-PL" dirty="0" err="1" smtClean="0"/>
              <a:t>facebook</a:t>
            </a:r>
            <a:r>
              <a:rPr lang="pl-PL" dirty="0" smtClean="0"/>
              <a:t>, billboardy, reklamowe elementy wolnostojące, oraz </a:t>
            </a:r>
            <a:r>
              <a:rPr lang="pl-PL" dirty="0" err="1" smtClean="0"/>
              <a:t>eventy</a:t>
            </a:r>
            <a:r>
              <a:rPr lang="pl-PL" dirty="0" smtClean="0"/>
              <a:t> z nagrodami.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BANNER INTERNETOWY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35729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2050" name="Picture 2" descr="C:\Users\Piotr\Desktop\preyentacja\flas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816" y="1291224"/>
            <a:ext cx="6785894" cy="1800523"/>
          </a:xfrm>
          <a:prstGeom prst="rect">
            <a:avLst/>
          </a:prstGeom>
          <a:noFill/>
        </p:spPr>
      </p:pic>
      <p:pic>
        <p:nvPicPr>
          <p:cNvPr id="2051" name="Picture 3" descr="C:\Users\Piotr\Desktop\preyentacja\flash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214686"/>
            <a:ext cx="6785894" cy="1800523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1000100" y="5500702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Double billboard – na billboard wbiega „Bania” ciągnąc za sobą człowieka na długiej lince, pojawia się slogan kampanii, oraz  link przenoszący nas na stronę internetową.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786578" y="5000636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banner_pl.swf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STRONA INTERNETOWA</a:t>
            </a:r>
          </a:p>
          <a:p>
            <a:r>
              <a:rPr lang="pl-PL" sz="2000" b="1" dirty="0" err="1" smtClean="0">
                <a:latin typeface="Trebuchet MS" pitchFamily="34" charset="0"/>
              </a:rPr>
              <a:t>www.dogon-banie.pl</a:t>
            </a:r>
            <a:endParaRPr lang="pl-PL" sz="2000" b="1" dirty="0" smtClean="0">
              <a:latin typeface="Trebuchet MS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35729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4099" name="Picture 3" descr="C:\Users\Piotr\Desktop\preyentacja\stro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142984"/>
            <a:ext cx="7286676" cy="5372500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2129403" y="1428736"/>
            <a:ext cx="37999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err="1" smtClean="0"/>
              <a:t>www.dogon-banie.pl</a:t>
            </a:r>
            <a:endParaRPr lang="pl-PL" sz="11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6715140" y="6429396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landing-page_pl.jpg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STRONA INTERNETOWA</a:t>
            </a:r>
          </a:p>
          <a:p>
            <a:r>
              <a:rPr lang="pl-PL" sz="2000" b="1" dirty="0" err="1" smtClean="0">
                <a:latin typeface="Trebuchet MS" pitchFamily="34" charset="0"/>
              </a:rPr>
              <a:t>www.dogon-banie.pl</a:t>
            </a:r>
            <a:endParaRPr lang="pl-PL" sz="2000" b="1" dirty="0" smtClean="0">
              <a:latin typeface="Trebuchet MS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35729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71472" y="1214422"/>
            <a:ext cx="49292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Strona o kompozycji pionowej przedstawia drogę, po której porusza się użytkownik za pomocą </a:t>
            </a:r>
            <a:r>
              <a:rPr lang="pl-PL" dirty="0" err="1" smtClean="0"/>
              <a:t>scroola</a:t>
            </a:r>
            <a:r>
              <a:rPr lang="pl-PL" dirty="0" smtClean="0"/>
              <a:t> myszki. Przemieszczając się coraz niżej poznajemy kolejne działy strony.</a:t>
            </a:r>
          </a:p>
          <a:p>
            <a:endParaRPr lang="pl-PL" dirty="0"/>
          </a:p>
          <a:p>
            <a:r>
              <a:rPr lang="pl-PL" dirty="0" smtClean="0"/>
              <a:t>Oprócz głównych założeń kampanii dowiemy si</a:t>
            </a:r>
            <a:r>
              <a:rPr lang="pl-PL" dirty="0"/>
              <a:t>ę</a:t>
            </a:r>
            <a:r>
              <a:rPr lang="pl-PL" dirty="0" smtClean="0"/>
              <a:t>:</a:t>
            </a:r>
          </a:p>
          <a:p>
            <a:endParaRPr lang="pl-PL" dirty="0"/>
          </a:p>
          <a:p>
            <a:r>
              <a:rPr lang="pl-PL" dirty="0" smtClean="0"/>
              <a:t>- o organizowanych </a:t>
            </a:r>
            <a:r>
              <a:rPr lang="pl-PL" dirty="0" err="1" smtClean="0"/>
              <a:t>eventach</a:t>
            </a:r>
            <a:r>
              <a:rPr lang="pl-PL" dirty="0" smtClean="0"/>
              <a:t>,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 o konkursach,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 o akcji </a:t>
            </a:r>
            <a:r>
              <a:rPr lang="pl-PL" dirty="0" err="1" smtClean="0"/>
              <a:t>Facebook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wielu informacji medycznych o pozytywnym     wpływie biegania na mózg,</a:t>
            </a:r>
          </a:p>
          <a:p>
            <a:pPr>
              <a:buFontTx/>
              <a:buChar char="-"/>
            </a:pPr>
            <a:endParaRPr lang="pl-PL" dirty="0"/>
          </a:p>
          <a:p>
            <a:r>
              <a:rPr lang="pl-PL" dirty="0" smtClean="0"/>
              <a:t>Strona występuje również w formie mobilnej na telefony </a:t>
            </a:r>
            <a:r>
              <a:rPr lang="pl-PL" dirty="0" err="1" smtClean="0"/>
              <a:t>IPhone</a:t>
            </a:r>
            <a:r>
              <a:rPr lang="pl-PL" dirty="0" smtClean="0"/>
              <a:t> w których role nawigacji po stronie zastępuje poruszanie palcem. 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072330" y="5000636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baner.swf</a:t>
            </a:r>
            <a:endParaRPr lang="pl-PL" sz="1200" dirty="0"/>
          </a:p>
        </p:txBody>
      </p:sp>
      <p:pic>
        <p:nvPicPr>
          <p:cNvPr id="3074" name="Picture 2" descr="C:\Users\Piotr\Desktop\preyentacja\stronapodgl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785794"/>
            <a:ext cx="2862394" cy="541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FACEBOOK</a:t>
            </a:r>
          </a:p>
          <a:p>
            <a:r>
              <a:rPr lang="pl-PL" sz="2000" b="1" dirty="0" smtClean="0">
                <a:latin typeface="Trebuchet MS" pitchFamily="34" charset="0"/>
              </a:rPr>
              <a:t>http://facebook.com/DogonBanie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35729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8821" y="2357430"/>
            <a:ext cx="2976583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pole tekstowe 11"/>
          <p:cNvSpPr txBox="1"/>
          <p:nvPr/>
        </p:nvSpPr>
        <p:spPr>
          <a:xfrm>
            <a:off x="642911" y="2071678"/>
            <a:ext cx="50720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Odbiorcami kampanii są również użytkownicy portalu FACEBOOK. Zapraszając „Banie” do grona swoich znajomych otrzymujemy od niego monity o sprzyjającej pogodzie, oraz inne informacje motywujące do biegania.</a:t>
            </a:r>
          </a:p>
          <a:p>
            <a:endParaRPr lang="pl-PL" dirty="0"/>
          </a:p>
          <a:p>
            <a:r>
              <a:rPr lang="pl-PL" dirty="0" smtClean="0"/>
              <a:t>Gra na FACEBOOKU:</a:t>
            </a:r>
          </a:p>
          <a:p>
            <a:r>
              <a:rPr lang="pl-PL" dirty="0" smtClean="0"/>
              <a:t>Fabułą gry jest rozwijanie kondycji, zdrowia, oraz IQ naszej maskotki poprzez codzienny bieg.</a:t>
            </a:r>
          </a:p>
          <a:p>
            <a:r>
              <a:rPr lang="pl-PL" dirty="0" smtClean="0"/>
              <a:t>„Bani” z czasem podczas dnia będą spadać statystki (IQ, kondycja) i będzie nas nawoływał komunikatami do odbycia biegu, po którym jego zdolności umysłowe wrócą do normy.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FACEBOOK</a:t>
            </a:r>
          </a:p>
          <a:p>
            <a:r>
              <a:rPr lang="pl-PL" sz="2000" b="1" dirty="0" smtClean="0">
                <a:latin typeface="Trebuchet MS" pitchFamily="34" charset="0"/>
              </a:rPr>
              <a:t>http://facebook.com/DogonBanie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35729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8821" y="2357430"/>
            <a:ext cx="2976583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pole tekstowe 11"/>
          <p:cNvSpPr txBox="1"/>
          <p:nvPr/>
        </p:nvSpPr>
        <p:spPr>
          <a:xfrm>
            <a:off x="642910" y="2428868"/>
            <a:ext cx="5072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Trenowanie „Bani” pozwala osiągać wyższe poziomy IQ, dając nam efekt rywalizacji między użytkownikami.</a:t>
            </a:r>
          </a:p>
          <a:p>
            <a:endParaRPr lang="pl-PL" dirty="0" smtClean="0"/>
          </a:p>
          <a:p>
            <a:r>
              <a:rPr lang="pl-PL" dirty="0" smtClean="0"/>
              <a:t>Aby gra nie była pretekstem do siedzenia przed komputerem, po wciśnięciu przycisku „biegnij”, wyświetla się 15 minutowa animacja „Bani”, który zachęca nas do biegania.</a:t>
            </a:r>
            <a:endParaRPr lang="pl-P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PRZESTRZEŃ MIEJSKA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35729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6146" name="Picture 2" descr="C:\Users\Piotr\Desktop\preyentacja\plak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0490" y="1357298"/>
            <a:ext cx="3787992" cy="5143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pole tekstowe 6"/>
          <p:cNvSpPr txBox="1"/>
          <p:nvPr/>
        </p:nvSpPr>
        <p:spPr>
          <a:xfrm>
            <a:off x="5072066" y="1428736"/>
            <a:ext cx="3714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Kampanię w przestrzeni miejskiej zaczynamy od przedstawienia „Bani”, który jest symbolem całej akcji.</a:t>
            </a:r>
          </a:p>
          <a:p>
            <a:endParaRPr lang="pl-PL" dirty="0" smtClean="0"/>
          </a:p>
          <a:p>
            <a:r>
              <a:rPr lang="pl-PL" dirty="0" smtClean="0"/>
              <a:t>Pojawia się on na  elewacjach dużych budynków w centrach miast, na murach, </a:t>
            </a:r>
            <a:r>
              <a:rPr lang="pl-PL" dirty="0" err="1" smtClean="0"/>
              <a:t>citylightach</a:t>
            </a:r>
            <a:r>
              <a:rPr lang="pl-PL" dirty="0" smtClean="0"/>
              <a:t>, słupach reklamowych itd. – przypominając o sobie z każdej strony.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714876" y="6286520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err="1"/>
              <a:t>p</a:t>
            </a:r>
            <a:r>
              <a:rPr lang="pl-PL" sz="1200" dirty="0" err="1" smtClean="0"/>
              <a:t>lakat_pl.jpg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otr\Desktop\preyentacja\Bez nazw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857224" y="42860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Trebuchet MS" pitchFamily="34" charset="0"/>
              </a:rPr>
              <a:t>PRZESTRZEŃ MIEJSKA</a:t>
            </a:r>
          </a:p>
          <a:p>
            <a:r>
              <a:rPr lang="pl-PL" sz="2000" b="1" dirty="0" smtClean="0">
                <a:latin typeface="Trebuchet MS" pitchFamily="34" charset="0"/>
              </a:rPr>
              <a:t>BILLBOARD Z ELEMENTEM DMUCHANYM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57224" y="135729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170" name="Picture 2" descr="C:\Users\Piotr\Desktop\preyentacja\baner_elem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285860"/>
            <a:ext cx="6715172" cy="5157251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4071934" y="5214950"/>
            <a:ext cx="4071966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357686" y="5357826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Kolejnym krokiem jest przedstawienie</a:t>
            </a:r>
          </a:p>
          <a:p>
            <a:r>
              <a:rPr lang="pl-PL" dirty="0" smtClean="0"/>
              <a:t>„</a:t>
            </a:r>
            <a:r>
              <a:rPr lang="pl-PL" dirty="0"/>
              <a:t>B</a:t>
            </a:r>
            <a:r>
              <a:rPr lang="pl-PL" dirty="0" smtClean="0"/>
              <a:t>ani” jako element dmuchany połączony z billboardem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000100" y="6429396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billboard_pl.jpg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596</Words>
  <Application>Microsoft Macintosh PowerPoint</Application>
  <PresentationFormat>Pokaz na ekranie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Piotr</dc:creator>
  <cp:lastModifiedBy>Daniel Kuber</cp:lastModifiedBy>
  <cp:revision>82</cp:revision>
  <dcterms:created xsi:type="dcterms:W3CDTF">2011-02-18T09:39:58Z</dcterms:created>
  <dcterms:modified xsi:type="dcterms:W3CDTF">2011-02-19T10:31:17Z</dcterms:modified>
</cp:coreProperties>
</file>